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78" r:id="rId7"/>
    <p:sldId id="260" r:id="rId8"/>
    <p:sldId id="261" r:id="rId9"/>
    <p:sldId id="263" r:id="rId10"/>
    <p:sldId id="276" r:id="rId11"/>
    <p:sldId id="265" r:id="rId12"/>
    <p:sldId id="268" r:id="rId13"/>
    <p:sldId id="262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17.09.2017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ide.sk/pre_ambici%C3%B3znych.html" TargetMode="External"/><Relationship Id="rId2" Type="http://schemas.openxmlformats.org/officeDocument/2006/relationships/hyperlink" Target="http://www.theguide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FCE </a:t>
            </a:r>
            <a:r>
              <a:rPr lang="sk-SK" dirty="0" err="1" smtClean="0"/>
              <a:t>Certificate</a:t>
            </a:r>
            <a:r>
              <a:rPr lang="sk-SK" dirty="0" smtClean="0"/>
              <a:t> </a:t>
            </a:r>
            <a:r>
              <a:rPr lang="sk-SK" dirty="0" smtClean="0"/>
              <a:t>in </a:t>
            </a:r>
            <a:r>
              <a:rPr lang="sk-SK" dirty="0" err="1" smtClean="0"/>
              <a:t>English</a:t>
            </a:r>
            <a:endParaRPr lang="sk-SK" dirty="0"/>
          </a:p>
        </p:txBody>
      </p:sp>
      <p:pic>
        <p:nvPicPr>
          <p:cNvPr id="13314" name="Picture 2" descr="http://www.connectedcambridge.com/Customer/CC/images/cam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5181600" cy="3879724"/>
          </a:xfrm>
          <a:prstGeom prst="rect">
            <a:avLst/>
          </a:prstGeom>
          <a:noFill/>
        </p:spPr>
      </p:pic>
      <p:pic>
        <p:nvPicPr>
          <p:cNvPr id="13318" name="Picture 6" descr="university of cambridg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76400"/>
            <a:ext cx="1967501" cy="2286000"/>
          </a:xfrm>
          <a:prstGeom prst="rect">
            <a:avLst/>
          </a:prstGeom>
          <a:noFill/>
        </p:spPr>
      </p:pic>
      <p:pic>
        <p:nvPicPr>
          <p:cNvPr id="13316" name="Picture 4" descr="http://www.ranklogos.com/wp-content/uploads/2012/04/Unviersity-of-Cambridge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334000"/>
            <a:ext cx="6248400" cy="131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k-SK" dirty="0" smtClean="0"/>
              <a:t>Prečo </a:t>
            </a:r>
            <a:r>
              <a:rPr lang="sk-SK" dirty="0" smtClean="0"/>
              <a:t>FCE? </a:t>
            </a:r>
            <a:endParaRPr lang="sk-SK" dirty="0"/>
          </a:p>
        </p:txBody>
      </p:sp>
      <p:pic>
        <p:nvPicPr>
          <p:cNvPr id="5" name="Obrázok 4" descr="workandtrav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4216400" cy="3162300"/>
          </a:xfrm>
          <a:prstGeom prst="rect">
            <a:avLst/>
          </a:prstGeom>
        </p:spPr>
      </p:pic>
      <p:pic>
        <p:nvPicPr>
          <p:cNvPr id="6" name="Obrázok 5" descr="workabroadindeew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2667000" cy="1524000"/>
          </a:xfrm>
          <a:prstGeom prst="rect">
            <a:avLst/>
          </a:prstGeom>
        </p:spPr>
      </p:pic>
      <p:pic>
        <p:nvPicPr>
          <p:cNvPr id="7" name="Obrázok 6" descr="pracaabr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4333875" cy="3064077"/>
          </a:xfrm>
          <a:prstGeom prst="rect">
            <a:avLst/>
          </a:prstGeom>
        </p:spPr>
      </p:pic>
      <p:pic>
        <p:nvPicPr>
          <p:cNvPr id="8" name="Obrázok 7" descr="es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114800"/>
            <a:ext cx="3277173" cy="217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FCE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prípravný kurz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organizuje </a:t>
            </a:r>
            <a:r>
              <a:rPr lang="sk-SK" dirty="0" err="1" smtClean="0">
                <a:hlinkClick r:id="rId2"/>
              </a:rPr>
              <a:t>theguide.sk</a:t>
            </a:r>
            <a:r>
              <a:rPr lang="sk-SK" dirty="0" smtClean="0"/>
              <a:t> </a:t>
            </a:r>
            <a:endParaRPr lang="sk-SK" dirty="0" smtClean="0"/>
          </a:p>
          <a:p>
            <a:r>
              <a:rPr lang="sk-SK" dirty="0" smtClean="0"/>
              <a:t>výučba:  </a:t>
            </a:r>
            <a:r>
              <a:rPr lang="sk-SK" dirty="0" smtClean="0"/>
              <a:t>1x/2x 90 </a:t>
            </a:r>
            <a:r>
              <a:rPr lang="sk-SK" dirty="0" smtClean="0"/>
              <a:t>min. týždenne</a:t>
            </a:r>
          </a:p>
          <a:p>
            <a:r>
              <a:rPr lang="sk-SK" dirty="0" smtClean="0">
                <a:sym typeface="Wingdings" pitchFamily="2" charset="2"/>
              </a:rPr>
              <a:t>výučba v malých skupinách max. 6 študentov</a:t>
            </a:r>
            <a:endParaRPr lang="sk-SK" dirty="0" smtClean="0"/>
          </a:p>
          <a:p>
            <a:r>
              <a:rPr lang="sk-SK" dirty="0" smtClean="0"/>
              <a:t>intenzívna príprava posledný mesiac pred skúškou</a:t>
            </a:r>
          </a:p>
          <a:p>
            <a:r>
              <a:rPr lang="sk-SK" dirty="0" err="1" smtClean="0"/>
              <a:t>Schoko</a:t>
            </a:r>
            <a:r>
              <a:rPr lang="sk-SK" dirty="0" smtClean="0"/>
              <a:t> </a:t>
            </a:r>
            <a:r>
              <a:rPr lang="sk-SK" dirty="0" err="1" smtClean="0"/>
              <a:t>Bons</a:t>
            </a:r>
            <a:r>
              <a:rPr lang="sk-SK" dirty="0" smtClean="0"/>
              <a:t> za dobré výkony </a:t>
            </a:r>
            <a:r>
              <a:rPr lang="sk-SK" dirty="0" smtClean="0">
                <a:sym typeface="Wingdings" pitchFamily="2" charset="2"/>
              </a:rPr>
              <a:t></a:t>
            </a:r>
          </a:p>
          <a:p>
            <a:r>
              <a:rPr lang="sk-SK" dirty="0" smtClean="0">
                <a:sym typeface="Wingdings" pitchFamily="2" charset="2"/>
              </a:rPr>
              <a:t>p</a:t>
            </a:r>
            <a:r>
              <a:rPr lang="sk-SK" dirty="0" smtClean="0">
                <a:sym typeface="Wingdings" pitchFamily="2" charset="2"/>
              </a:rPr>
              <a:t>ozri </a:t>
            </a:r>
            <a:r>
              <a:rPr lang="sk-SK" dirty="0" smtClean="0">
                <a:sym typeface="Wingdings" pitchFamily="2" charset="2"/>
                <a:hlinkClick r:id="rId3"/>
              </a:rPr>
              <a:t>FCE kurz</a:t>
            </a:r>
            <a:endParaRPr lang="sk-SK" dirty="0" smtClean="0">
              <a:sym typeface="Wingdings" pitchFamily="2" charset="2"/>
            </a:endParaRPr>
          </a:p>
          <a:p>
            <a:endParaRPr lang="sk-SK" dirty="0" smtClean="0">
              <a:sym typeface="Wingdings" pitchFamily="2" charset="2"/>
            </a:endParaRP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Obrázok 4" descr="stolic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914400"/>
            <a:ext cx="3628455" cy="2051221"/>
          </a:xfrm>
          <a:prstGeom prst="rect">
            <a:avLst/>
          </a:prstGeom>
        </p:spPr>
      </p:pic>
      <p:pic>
        <p:nvPicPr>
          <p:cNvPr id="6" name="Obrázok 5" descr="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334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Odovzdávanie FCE certifikátov</a:t>
            </a:r>
            <a:endParaRPr lang="sk-SK" dirty="0"/>
          </a:p>
        </p:txBody>
      </p:sp>
      <p:pic>
        <p:nvPicPr>
          <p:cNvPr id="6" name="Zástupný symbol obsahu 5" descr="afrodi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71600"/>
            <a:ext cx="6807199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868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      má FCE</a:t>
            </a:r>
            <a:r>
              <a:rPr lang="sk-SK" dirty="0" smtClean="0"/>
              <a:t>		</a:t>
            </a:r>
            <a:r>
              <a:rPr lang="sk-SK" dirty="0" smtClean="0"/>
              <a:t> nemá FCE</a:t>
            </a:r>
            <a:endParaRPr lang="sk-SK" dirty="0"/>
          </a:p>
        </p:txBody>
      </p:sp>
      <p:pic>
        <p:nvPicPr>
          <p:cNvPr id="30722" name="Picture 2" descr="http://www.dvorek.eu/dwn/1003/24488cs_CZI_matur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84" y="3200400"/>
            <a:ext cx="7483754" cy="3276600"/>
          </a:xfrm>
          <a:prstGeom prst="rect">
            <a:avLst/>
          </a:prstGeom>
          <a:noFill/>
        </p:spPr>
      </p:pic>
      <p:sp>
        <p:nvSpPr>
          <p:cNvPr id="7" name="Šípka dolu 6"/>
          <p:cNvSpPr/>
          <p:nvPr/>
        </p:nvSpPr>
        <p:spPr>
          <a:xfrm>
            <a:off x="2286000" y="19050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lu 7"/>
          <p:cNvSpPr/>
          <p:nvPr/>
        </p:nvSpPr>
        <p:spPr>
          <a:xfrm>
            <a:off x="5486400" y="19050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4114800" cy="1143000"/>
          </a:xfrm>
        </p:spPr>
        <p:txBody>
          <a:bodyPr/>
          <a:lstStyle/>
          <a:p>
            <a:r>
              <a:rPr lang="sk-SK" dirty="0" smtClean="0"/>
              <a:t>FCE </a:t>
            </a:r>
            <a:r>
              <a:rPr lang="sk-SK" dirty="0" err="1" smtClean="0"/>
              <a:t>Certificate</a:t>
            </a:r>
            <a:endParaRPr lang="sk-SK" dirty="0"/>
          </a:p>
        </p:txBody>
      </p:sp>
      <p:pic>
        <p:nvPicPr>
          <p:cNvPr id="26626" name="Picture 2" descr="http://www.harryho.info/obr/FCE_certificat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197113" cy="5721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1447800" cy="1143000"/>
          </a:xfrm>
        </p:spPr>
        <p:txBody>
          <a:bodyPr/>
          <a:lstStyle/>
          <a:p>
            <a:r>
              <a:rPr lang="sk-SK" dirty="0" smtClean="0"/>
              <a:t>FCE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>
            <a:normAutofit/>
          </a:bodyPr>
          <a:lstStyle/>
          <a:p>
            <a:r>
              <a:rPr lang="sk-SK" dirty="0" smtClean="0"/>
              <a:t>Skúška je na úrovni B2 Spoločného európskeho referenčného rámca Rady Európy. </a:t>
            </a:r>
          </a:p>
          <a:p>
            <a:r>
              <a:rPr lang="sk-SK" dirty="0" smtClean="0"/>
              <a:t>Je to celosvetovo najrozšírenejšia úroveň</a:t>
            </a:r>
            <a:r>
              <a:rPr lang="sk-SK" dirty="0" smtClean="0"/>
              <a:t>.</a:t>
            </a:r>
          </a:p>
          <a:p>
            <a:r>
              <a:rPr lang="sk-SK" dirty="0" smtClean="0"/>
              <a:t>Úspešný absolvent FCE je schopný samostatne fungovať (študovať, pracovať, cestovať) v zahraničí.</a:t>
            </a:r>
            <a:r>
              <a:rPr lang="sk-SK" dirty="0" smtClean="0"/>
              <a:t> </a:t>
            </a:r>
            <a:endParaRPr lang="sk-SK" dirty="0" smtClean="0"/>
          </a:p>
        </p:txBody>
      </p:sp>
      <p:pic>
        <p:nvPicPr>
          <p:cNvPr id="4" name="Obrázok 3" descr="fce f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91000"/>
            <a:ext cx="2743200" cy="1872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/>
              <a:t>Obsah skúšky FCE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    </a:t>
            </a:r>
            <a:r>
              <a:rPr lang="sk-SK" dirty="0" err="1" smtClean="0"/>
              <a:t>Reading</a:t>
            </a:r>
            <a:r>
              <a:rPr lang="sk-SK" dirty="0" smtClean="0"/>
              <a:t> + </a:t>
            </a:r>
            <a:r>
              <a:rPr lang="sk-SK" dirty="0" err="1" smtClean="0"/>
              <a:t>Use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English</a:t>
            </a:r>
            <a:r>
              <a:rPr lang="sk-SK" dirty="0" smtClean="0"/>
              <a:t> </a:t>
            </a:r>
            <a:r>
              <a:rPr lang="sk-SK" dirty="0" smtClean="0"/>
              <a:t>/ </a:t>
            </a:r>
            <a:endParaRPr lang="sk-SK" dirty="0" smtClean="0"/>
          </a:p>
          <a:p>
            <a:pPr lvl="1">
              <a:buNone/>
            </a:pPr>
            <a:r>
              <a:rPr lang="sk-SK" dirty="0" smtClean="0"/>
              <a:t>	Čítanie </a:t>
            </a:r>
            <a:r>
              <a:rPr lang="sk-SK" dirty="0" smtClean="0"/>
              <a:t>s </a:t>
            </a:r>
            <a:r>
              <a:rPr lang="sk-SK" dirty="0" smtClean="0"/>
              <a:t>porozumením + Gramatika</a:t>
            </a:r>
            <a:r>
              <a:rPr lang="sk-SK" dirty="0" smtClean="0"/>
              <a:t>  - </a:t>
            </a:r>
            <a:r>
              <a:rPr lang="sk-SK" dirty="0" smtClean="0"/>
              <a:t>1 hod 15 min</a:t>
            </a:r>
            <a:endParaRPr lang="sk-SK" dirty="0" smtClean="0"/>
          </a:p>
          <a:p>
            <a:r>
              <a:rPr lang="sk-SK" dirty="0" smtClean="0"/>
              <a:t>    </a:t>
            </a:r>
            <a:r>
              <a:rPr lang="sk-SK" dirty="0" err="1" smtClean="0"/>
              <a:t>Writing</a:t>
            </a:r>
            <a:r>
              <a:rPr lang="sk-SK" dirty="0" smtClean="0"/>
              <a:t> / Písomný prejav – 1 hodina a 20 </a:t>
            </a:r>
            <a:r>
              <a:rPr lang="sk-SK" dirty="0" smtClean="0"/>
              <a:t>minút</a:t>
            </a:r>
            <a:endParaRPr lang="sk-SK" dirty="0" smtClean="0"/>
          </a:p>
          <a:p>
            <a:r>
              <a:rPr lang="sk-SK" dirty="0" smtClean="0"/>
              <a:t>    </a:t>
            </a:r>
            <a:r>
              <a:rPr lang="sk-SK" dirty="0" err="1" smtClean="0"/>
              <a:t>Listening</a:t>
            </a:r>
            <a:r>
              <a:rPr lang="sk-SK" dirty="0" smtClean="0"/>
              <a:t> / Počúvanie – približne 40 minút</a:t>
            </a:r>
          </a:p>
          <a:p>
            <a:r>
              <a:rPr lang="sk-SK" dirty="0" smtClean="0"/>
              <a:t>    </a:t>
            </a:r>
            <a:r>
              <a:rPr lang="sk-SK" dirty="0" err="1" smtClean="0"/>
              <a:t>Speaking</a:t>
            </a:r>
            <a:r>
              <a:rPr lang="sk-SK" dirty="0" smtClean="0"/>
              <a:t> / Hovorenie – 14 minút</a:t>
            </a:r>
          </a:p>
          <a:p>
            <a:endParaRPr lang="sk-SK" dirty="0"/>
          </a:p>
        </p:txBody>
      </p:sp>
      <p:pic>
        <p:nvPicPr>
          <p:cNvPr id="27650" name="Picture 2" descr="http://i283.photobucket.com/albums/kk319/w3bcity/smileys/thumbsu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38200"/>
            <a:ext cx="1905000" cy="16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Hodnotenie FCE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Skúšku si spravil úspešne, ak získaš aspoň</a:t>
            </a:r>
          </a:p>
          <a:p>
            <a:r>
              <a:rPr lang="sk-SK" sz="3600" dirty="0" smtClean="0"/>
              <a:t>60% bodov</a:t>
            </a:r>
          </a:p>
          <a:p>
            <a:endParaRPr lang="sk-SK" dirty="0" smtClean="0"/>
          </a:p>
          <a:p>
            <a:r>
              <a:rPr lang="sk-SK" dirty="0" smtClean="0"/>
              <a:t>GRADE  	A 	= C1 úroveň</a:t>
            </a:r>
          </a:p>
          <a:p>
            <a:r>
              <a:rPr lang="sk-SK" dirty="0" smtClean="0"/>
              <a:t>GRADES 	B, C	= B2 úroveň</a:t>
            </a:r>
          </a:p>
          <a:p>
            <a:r>
              <a:rPr lang="sk-SK" dirty="0" smtClean="0"/>
              <a:t>GRADES	D, E	= B1 úroveň</a:t>
            </a:r>
            <a:endParaRPr lang="sk-SK" dirty="0"/>
          </a:p>
        </p:txBody>
      </p:sp>
      <p:pic>
        <p:nvPicPr>
          <p:cNvPr id="27650" name="Picture 2" descr="http://stmcs.org/images/gr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14600"/>
            <a:ext cx="333375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Hodnotenie FCE</a:t>
            </a:r>
            <a:endParaRPr lang="sk-SK" dirty="0"/>
          </a:p>
        </p:txBody>
      </p:sp>
      <p:pic>
        <p:nvPicPr>
          <p:cNvPr id="7" name="Zástupný symbol obsahu 6" descr="fce scale res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268648"/>
            <a:ext cx="8107666" cy="5132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</a:t>
            </a:r>
            <a:r>
              <a:rPr lang="sk-SK" dirty="0" smtClean="0"/>
              <a:t>FCE?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sk-SK" dirty="0" smtClean="0"/>
              <a:t>3 rozumné dôvody: </a:t>
            </a:r>
            <a:br>
              <a:rPr lang="sk-SK" dirty="0" smtClean="0"/>
            </a:br>
            <a:endParaRPr lang="sk-SK" dirty="0" smtClean="0"/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1.štúdium na VŠ</a:t>
            </a:r>
          </a:p>
          <a:p>
            <a:pPr marL="514350" indent="-514350">
              <a:buNone/>
            </a:pPr>
            <a:r>
              <a:rPr lang="sk-SK" dirty="0" smtClean="0"/>
              <a:t>		-príprava na prijímacie pohovory v ČR</a:t>
            </a:r>
          </a:p>
          <a:p>
            <a:pPr marL="514350" indent="-514350">
              <a:buNone/>
            </a:pPr>
            <a:r>
              <a:rPr lang="sk-SK" dirty="0" smtClean="0"/>
              <a:t>		-niektoré VŠ uznávajú certifikát ako náhradu 	kreditového (jedno- alebo dvojsemestrálneho) 	povinne voliteľného predmetu ANJ</a:t>
            </a:r>
            <a:endParaRPr lang="sk-SK" dirty="0"/>
          </a:p>
        </p:txBody>
      </p:sp>
      <p:pic>
        <p:nvPicPr>
          <p:cNvPr id="29698" name="Picture 2" descr="http://school.phillipmartin.info/school_gradu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14400"/>
            <a:ext cx="1828800" cy="304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k-SK" dirty="0" smtClean="0"/>
              <a:t>Prečo </a:t>
            </a:r>
            <a:r>
              <a:rPr lang="sk-SK" dirty="0" smtClean="0"/>
              <a:t>FCE?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r>
              <a:rPr lang="sk-SK" dirty="0" smtClean="0"/>
              <a:t>2.maturita</a:t>
            </a:r>
            <a:endParaRPr lang="sk-SK" dirty="0" smtClean="0"/>
          </a:p>
          <a:p>
            <a:pPr marL="514350" indent="-514350">
              <a:buNone/>
            </a:pPr>
            <a:r>
              <a:rPr lang="sk-SK" dirty="0" smtClean="0"/>
              <a:t>		</a:t>
            </a:r>
            <a:r>
              <a:rPr lang="sk-SK" dirty="0" smtClean="0"/>
              <a:t>-certifikát je náročnejší ako maturita &gt;&gt; keď 	spravíš FCE, maturitu dáš „s prstom v nose“ </a:t>
            </a:r>
            <a:r>
              <a:rPr lang="sk-SK" dirty="0" smtClean="0">
                <a:sym typeface="Wingdings" pitchFamily="2" charset="2"/>
              </a:rPr>
              <a:t> </a:t>
            </a:r>
            <a:endParaRPr lang="sk-SK" dirty="0" smtClean="0"/>
          </a:p>
          <a:p>
            <a:pPr marL="514350" indent="-514350">
              <a:buNone/>
            </a:pPr>
            <a:r>
              <a:rPr lang="sk-SK" dirty="0" smtClean="0"/>
              <a:t>	</a:t>
            </a:r>
            <a:r>
              <a:rPr lang="sk-SK" dirty="0" smtClean="0"/>
              <a:t>	</a:t>
            </a:r>
            <a:r>
              <a:rPr lang="sk-SK" dirty="0" smtClean="0"/>
              <a:t>-</a:t>
            </a:r>
            <a:r>
              <a:rPr lang="sk-SK" dirty="0" smtClean="0"/>
              <a:t>subjektivita maturitnej skúšky </a:t>
            </a:r>
            <a:r>
              <a:rPr lang="sk-SK" dirty="0" err="1" smtClean="0"/>
              <a:t>vs</a:t>
            </a:r>
            <a:r>
              <a:rPr lang="sk-SK" dirty="0" smtClean="0"/>
              <a:t>. objektivita </a:t>
            </a:r>
            <a:r>
              <a:rPr lang="sk-SK" dirty="0" smtClean="0"/>
              <a:t>FCE</a:t>
            </a:r>
            <a:endParaRPr lang="sk-SK" dirty="0" smtClean="0"/>
          </a:p>
          <a:p>
            <a:pPr marL="514350" indent="-514350">
              <a:buNone/>
            </a:pPr>
            <a:r>
              <a:rPr lang="sk-SK" dirty="0" smtClean="0"/>
              <a:t>		</a:t>
            </a:r>
            <a:r>
              <a:rPr lang="sk-SK" dirty="0" smtClean="0"/>
              <a:t>-maturitu v zahraničí nikto neuznáva</a:t>
            </a:r>
            <a:endParaRPr lang="sk-SK" dirty="0"/>
          </a:p>
        </p:txBody>
      </p:sp>
      <p:pic>
        <p:nvPicPr>
          <p:cNvPr id="31746" name="Picture 2" descr="http://udalosti.noviny.sk/uploads/tx_media_files/thumbs/800x448/maturita_5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4354286" cy="2438400"/>
          </a:xfrm>
          <a:prstGeom prst="rect">
            <a:avLst/>
          </a:prstGeom>
          <a:noFill/>
        </p:spPr>
      </p:pic>
      <p:pic>
        <p:nvPicPr>
          <p:cNvPr id="5" name="Obrázok 4" descr="fce speaking par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</a:t>
            </a:r>
            <a:r>
              <a:rPr lang="sk-SK" dirty="0" smtClean="0"/>
              <a:t>FCE?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r>
              <a:rPr lang="sk-SK" dirty="0" smtClean="0"/>
              <a:t>3.široké využitie certifikátu</a:t>
            </a:r>
          </a:p>
          <a:p>
            <a:pPr marL="514350" indent="-514350">
              <a:buNone/>
            </a:pPr>
            <a:r>
              <a:rPr lang="sk-SK" dirty="0" smtClean="0"/>
              <a:t>		-štúdium na </a:t>
            </a:r>
            <a:r>
              <a:rPr lang="sk-SK" dirty="0" smtClean="0"/>
              <a:t>zahraničnej VŠ/univerzite/SŠ</a:t>
            </a:r>
            <a:endParaRPr lang="sk-SK" dirty="0" smtClean="0"/>
          </a:p>
          <a:p>
            <a:pPr marL="514350" indent="-514350">
              <a:buNone/>
            </a:pPr>
            <a:r>
              <a:rPr lang="sk-SK" dirty="0" smtClean="0"/>
              <a:t>		-práca v zahraničí</a:t>
            </a:r>
          </a:p>
          <a:p>
            <a:pPr marL="514350" indent="-514350">
              <a:buNone/>
            </a:pPr>
            <a:r>
              <a:rPr lang="sk-SK" dirty="0" smtClean="0"/>
              <a:t>		-práca pre zahraničnú firmu na Slovensku</a:t>
            </a:r>
          </a:p>
          <a:p>
            <a:pPr marL="514350" indent="-514350">
              <a:buNone/>
            </a:pPr>
            <a:r>
              <a:rPr lang="sk-SK" dirty="0" smtClean="0"/>
              <a:t>		-úroveň postačujúca pre </a:t>
            </a:r>
            <a:r>
              <a:rPr lang="sk-SK" dirty="0" smtClean="0"/>
              <a:t>každodenný </a:t>
            </a:r>
            <a:r>
              <a:rPr lang="sk-SK" dirty="0" smtClean="0"/>
              <a:t>život </a:t>
            </a:r>
            <a:r>
              <a:rPr lang="sk-SK" dirty="0" smtClean="0"/>
              <a:t>v </a:t>
            </a:r>
            <a:r>
              <a:rPr lang="sk-SK" dirty="0" smtClean="0"/>
              <a:t>	anglicky hovoriacej </a:t>
            </a:r>
            <a:r>
              <a:rPr lang="sk-SK" dirty="0" smtClean="0"/>
              <a:t>krajine</a:t>
            </a:r>
          </a:p>
          <a:p>
            <a:pPr marL="514350" indent="-514350">
              <a:buNone/>
            </a:pPr>
            <a:r>
              <a:rPr lang="sk-SK" dirty="0" smtClean="0"/>
              <a:t>		</a:t>
            </a:r>
          </a:p>
        </p:txBody>
      </p:sp>
      <p:pic>
        <p:nvPicPr>
          <p:cNvPr id="32770" name="Picture 2" descr="http://onechocolatecomms.co.uk/wordpress/wp-content/uploads/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</TotalTime>
  <Words>120</Words>
  <Application>Microsoft Office PowerPoint</Application>
  <PresentationFormat>Prezentácia na obrazovke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Tok</vt:lpstr>
      <vt:lpstr>FCE Certificate in English</vt:lpstr>
      <vt:lpstr>FCE Certificate</vt:lpstr>
      <vt:lpstr>FCE</vt:lpstr>
      <vt:lpstr>Obsah skúšky FCE</vt:lpstr>
      <vt:lpstr>Hodnotenie FCE</vt:lpstr>
      <vt:lpstr>Hodnotenie FCE</vt:lpstr>
      <vt:lpstr>Prečo FCE? </vt:lpstr>
      <vt:lpstr>Prečo FCE?</vt:lpstr>
      <vt:lpstr>Prečo FCE?</vt:lpstr>
      <vt:lpstr>Prečo FCE? </vt:lpstr>
      <vt:lpstr>FCE  prípravný kurz</vt:lpstr>
      <vt:lpstr>Odovzdávanie FCE certifikátov</vt:lpstr>
      <vt:lpstr>      má FCE   nemá FCE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FCE – First Certificate in English</dc:title>
  <cp:lastModifiedBy>DELL</cp:lastModifiedBy>
  <cp:revision>32</cp:revision>
  <dcterms:modified xsi:type="dcterms:W3CDTF">2017-09-17T08:36:52Z</dcterms:modified>
</cp:coreProperties>
</file>